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34" r:id="rId2"/>
    <p:sldId id="406" r:id="rId3"/>
    <p:sldId id="395" r:id="rId4"/>
    <p:sldId id="389" r:id="rId5"/>
    <p:sldId id="390" r:id="rId6"/>
    <p:sldId id="403" r:id="rId7"/>
    <p:sldId id="397" r:id="rId8"/>
    <p:sldId id="392" r:id="rId9"/>
    <p:sldId id="391" r:id="rId10"/>
    <p:sldId id="394" r:id="rId11"/>
    <p:sldId id="398" r:id="rId12"/>
    <p:sldId id="405" r:id="rId13"/>
    <p:sldId id="399" r:id="rId14"/>
    <p:sldId id="396" r:id="rId1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254">
          <p15:clr>
            <a:srgbClr val="A4A3A4"/>
          </p15:clr>
        </p15:guide>
        <p15:guide id="3" orient="horz" pos="4111">
          <p15:clr>
            <a:srgbClr val="A4A3A4"/>
          </p15:clr>
        </p15:guide>
        <p15:guide id="4" orient="horz" pos="1242">
          <p15:clr>
            <a:srgbClr val="A4A3A4"/>
          </p15:clr>
        </p15:guide>
        <p15:guide id="5" orient="horz" pos="3940">
          <p15:clr>
            <a:srgbClr val="A4A3A4"/>
          </p15:clr>
        </p15:guide>
        <p15:guide id="6" pos="5466">
          <p15:clr>
            <a:srgbClr val="A4A3A4"/>
          </p15:clr>
        </p15:guide>
        <p15:guide id="7" pos="2881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A2BD"/>
    <a:srgbClr val="00B05A"/>
    <a:srgbClr val="005F97"/>
    <a:srgbClr val="9A785B"/>
    <a:srgbClr val="AE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3" autoAdjust="0"/>
    <p:restoredTop sz="87529" autoAdjust="0"/>
  </p:normalViewPr>
  <p:slideViewPr>
    <p:cSldViewPr snapToGrid="0" showGuides="1">
      <p:cViewPr varScale="1">
        <p:scale>
          <a:sx n="69" d="100"/>
          <a:sy n="69" d="100"/>
        </p:scale>
        <p:origin x="1380" y="66"/>
      </p:cViewPr>
      <p:guideLst>
        <p:guide orient="horz" pos="1072"/>
        <p:guide orient="horz" pos="254"/>
        <p:guide orient="horz" pos="4111"/>
        <p:guide orient="horz" pos="1242"/>
        <p:guide orient="horz" pos="3940"/>
        <p:guide pos="5466"/>
        <p:guide pos="2881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DC7E-545F-4537-850F-CC5C2B410559}" type="datetimeFigureOut">
              <a:rPr lang="de-DE" smtClean="0"/>
              <a:pPr/>
              <a:t>22.04.2015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725A-9256-4EC5-8CDB-4CC5D97770D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30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725A-9256-4EC5-8CDB-4CC5D97770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64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, Headline 1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-2625" y="-392"/>
            <a:ext cx="9154707" cy="3719344"/>
          </a:xfrm>
          <a:custGeom>
            <a:avLst/>
            <a:gdLst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0 w 9144000"/>
              <a:gd name="connsiteY3" fmla="*/ 3795713 h 3795713"/>
              <a:gd name="connsiteX4" fmla="*/ 0 w 9144000"/>
              <a:gd name="connsiteY4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0 w 9144000"/>
              <a:gd name="connsiteY4" fmla="*/ 3795713 h 3795713"/>
              <a:gd name="connsiteX5" fmla="*/ 0 w 9144000"/>
              <a:gd name="connsiteY5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242422 w 9144000"/>
              <a:gd name="connsiteY4" fmla="*/ 3787609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576113 w 9144000"/>
              <a:gd name="connsiteY4" fmla="*/ 3527591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4334 w 9148334"/>
              <a:gd name="connsiteY0" fmla="*/ 0 h 3795713"/>
              <a:gd name="connsiteX1" fmla="*/ 9148334 w 9148334"/>
              <a:gd name="connsiteY1" fmla="*/ 0 h 3795713"/>
              <a:gd name="connsiteX2" fmla="*/ 9148334 w 9148334"/>
              <a:gd name="connsiteY2" fmla="*/ 3795713 h 3795713"/>
              <a:gd name="connsiteX3" fmla="*/ 4576113 w 9148334"/>
              <a:gd name="connsiteY3" fmla="*/ 3791943 h 3795713"/>
              <a:gd name="connsiteX4" fmla="*/ 4580447 w 9148334"/>
              <a:gd name="connsiteY4" fmla="*/ 3527591 h 3795713"/>
              <a:gd name="connsiteX5" fmla="*/ 0 w 9148334"/>
              <a:gd name="connsiteY5" fmla="*/ 3527027 h 3795713"/>
              <a:gd name="connsiteX6" fmla="*/ 4334 w 9148334"/>
              <a:gd name="connsiteY6" fmla="*/ 0 h 3795713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7591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2829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53096"/>
              <a:gd name="connsiteY0" fmla="*/ 0 h 3836195"/>
              <a:gd name="connsiteX1" fmla="*/ 9148334 w 9153096"/>
              <a:gd name="connsiteY1" fmla="*/ 0 h 3836195"/>
              <a:gd name="connsiteX2" fmla="*/ 9153096 w 9153096"/>
              <a:gd name="connsiteY2" fmla="*/ 3836195 h 3836195"/>
              <a:gd name="connsiteX3" fmla="*/ 4580875 w 9153096"/>
              <a:gd name="connsiteY3" fmla="*/ 3834806 h 3836195"/>
              <a:gd name="connsiteX4" fmla="*/ 4580447 w 9153096"/>
              <a:gd name="connsiteY4" fmla="*/ 3522829 h 3836195"/>
              <a:gd name="connsiteX5" fmla="*/ 0 w 9153096"/>
              <a:gd name="connsiteY5" fmla="*/ 3527027 h 3836195"/>
              <a:gd name="connsiteX6" fmla="*/ 4334 w 9153096"/>
              <a:gd name="connsiteY6" fmla="*/ 0 h 3836195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836195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983832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0447 w 9153096"/>
              <a:gd name="connsiteY4" fmla="*/ 3522829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443375 h 3984825"/>
              <a:gd name="connsiteX6" fmla="*/ 4334 w 9153096"/>
              <a:gd name="connsiteY6" fmla="*/ 0 h 3984825"/>
              <a:gd name="connsiteX0" fmla="*/ 142 w 9148904"/>
              <a:gd name="connsiteY0" fmla="*/ 0 h 3984825"/>
              <a:gd name="connsiteX1" fmla="*/ 9144142 w 9148904"/>
              <a:gd name="connsiteY1" fmla="*/ 0 h 3984825"/>
              <a:gd name="connsiteX2" fmla="*/ 9148904 w 9148904"/>
              <a:gd name="connsiteY2" fmla="*/ 3983832 h 3984825"/>
              <a:gd name="connsiteX3" fmla="*/ 4576683 w 9148904"/>
              <a:gd name="connsiteY3" fmla="*/ 3984825 h 3984825"/>
              <a:gd name="connsiteX4" fmla="*/ 4579139 w 9148904"/>
              <a:gd name="connsiteY4" fmla="*/ 3442062 h 3984825"/>
              <a:gd name="connsiteX5" fmla="*/ 7346 w 9148904"/>
              <a:gd name="connsiteY5" fmla="*/ 3443375 h 3984825"/>
              <a:gd name="connsiteX6" fmla="*/ 142 w 9148904"/>
              <a:gd name="connsiteY6" fmla="*/ 0 h 3984825"/>
              <a:gd name="connsiteX0" fmla="*/ 15872 w 9141558"/>
              <a:gd name="connsiteY0" fmla="*/ 17308 h 3984825"/>
              <a:gd name="connsiteX1" fmla="*/ 9136796 w 9141558"/>
              <a:gd name="connsiteY1" fmla="*/ 0 h 3984825"/>
              <a:gd name="connsiteX2" fmla="*/ 9141558 w 9141558"/>
              <a:gd name="connsiteY2" fmla="*/ 3983832 h 3984825"/>
              <a:gd name="connsiteX3" fmla="*/ 4569337 w 9141558"/>
              <a:gd name="connsiteY3" fmla="*/ 3984825 h 3984825"/>
              <a:gd name="connsiteX4" fmla="*/ 4571793 w 9141558"/>
              <a:gd name="connsiteY4" fmla="*/ 3442062 h 3984825"/>
              <a:gd name="connsiteX5" fmla="*/ 0 w 9141558"/>
              <a:gd name="connsiteY5" fmla="*/ 3443375 h 3984825"/>
              <a:gd name="connsiteX6" fmla="*/ 15872 w 9141558"/>
              <a:gd name="connsiteY6" fmla="*/ 17308 h 3984825"/>
              <a:gd name="connsiteX0" fmla="*/ 192 w 9146070"/>
              <a:gd name="connsiteY0" fmla="*/ 1 h 3984825"/>
              <a:gd name="connsiteX1" fmla="*/ 9141308 w 9146070"/>
              <a:gd name="connsiteY1" fmla="*/ 0 h 3984825"/>
              <a:gd name="connsiteX2" fmla="*/ 9146070 w 9146070"/>
              <a:gd name="connsiteY2" fmla="*/ 3983832 h 3984825"/>
              <a:gd name="connsiteX3" fmla="*/ 4573849 w 9146070"/>
              <a:gd name="connsiteY3" fmla="*/ 3984825 h 3984825"/>
              <a:gd name="connsiteX4" fmla="*/ 4576305 w 9146070"/>
              <a:gd name="connsiteY4" fmla="*/ 3442062 h 3984825"/>
              <a:gd name="connsiteX5" fmla="*/ 4512 w 9146070"/>
              <a:gd name="connsiteY5" fmla="*/ 3443375 h 3984825"/>
              <a:gd name="connsiteX6" fmla="*/ 192 w 9146070"/>
              <a:gd name="connsiteY6" fmla="*/ 1 h 3984825"/>
              <a:gd name="connsiteX0" fmla="*/ 299 w 9146177"/>
              <a:gd name="connsiteY0" fmla="*/ 1 h 3984825"/>
              <a:gd name="connsiteX1" fmla="*/ 9141415 w 9146177"/>
              <a:gd name="connsiteY1" fmla="*/ 0 h 3984825"/>
              <a:gd name="connsiteX2" fmla="*/ 9146177 w 9146177"/>
              <a:gd name="connsiteY2" fmla="*/ 3983832 h 3984825"/>
              <a:gd name="connsiteX3" fmla="*/ 4573956 w 9146177"/>
              <a:gd name="connsiteY3" fmla="*/ 3984825 h 3984825"/>
              <a:gd name="connsiteX4" fmla="*/ 4576412 w 9146177"/>
              <a:gd name="connsiteY4" fmla="*/ 3442062 h 3984825"/>
              <a:gd name="connsiteX5" fmla="*/ 1734 w 9146177"/>
              <a:gd name="connsiteY5" fmla="*/ 3443375 h 3984825"/>
              <a:gd name="connsiteX6" fmla="*/ 299 w 9146177"/>
              <a:gd name="connsiteY6" fmla="*/ 1 h 3984825"/>
              <a:gd name="connsiteX0" fmla="*/ 299 w 9147550"/>
              <a:gd name="connsiteY0" fmla="*/ 2885 h 3987709"/>
              <a:gd name="connsiteX1" fmla="*/ 9147184 w 9147550"/>
              <a:gd name="connsiteY1" fmla="*/ 0 h 3987709"/>
              <a:gd name="connsiteX2" fmla="*/ 9146177 w 9147550"/>
              <a:gd name="connsiteY2" fmla="*/ 3986716 h 3987709"/>
              <a:gd name="connsiteX3" fmla="*/ 4573956 w 9147550"/>
              <a:gd name="connsiteY3" fmla="*/ 3987709 h 3987709"/>
              <a:gd name="connsiteX4" fmla="*/ 4576412 w 9147550"/>
              <a:gd name="connsiteY4" fmla="*/ 3444946 h 3987709"/>
              <a:gd name="connsiteX5" fmla="*/ 1734 w 9147550"/>
              <a:gd name="connsiteY5" fmla="*/ 3446259 h 3987709"/>
              <a:gd name="connsiteX6" fmla="*/ 299 w 9147550"/>
              <a:gd name="connsiteY6" fmla="*/ 2885 h 398770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53063"/>
              <a:gd name="connsiteX1" fmla="*/ 9147184 w 9147550"/>
              <a:gd name="connsiteY1" fmla="*/ 65354 h 4053063"/>
              <a:gd name="connsiteX2" fmla="*/ 9146177 w 9147550"/>
              <a:gd name="connsiteY2" fmla="*/ 4052070 h 4053063"/>
              <a:gd name="connsiteX3" fmla="*/ 4573956 w 9147550"/>
              <a:gd name="connsiteY3" fmla="*/ 4053063 h 4053063"/>
              <a:gd name="connsiteX4" fmla="*/ 4576412 w 9147550"/>
              <a:gd name="connsiteY4" fmla="*/ 3510300 h 4053063"/>
              <a:gd name="connsiteX5" fmla="*/ 1734 w 9147550"/>
              <a:gd name="connsiteY5" fmla="*/ 3511613 h 4053063"/>
              <a:gd name="connsiteX6" fmla="*/ 299 w 9147550"/>
              <a:gd name="connsiteY6" fmla="*/ 0 h 4053063"/>
              <a:gd name="connsiteX0" fmla="*/ 299 w 9147550"/>
              <a:gd name="connsiteY0" fmla="*/ 9709 h 4062772"/>
              <a:gd name="connsiteX1" fmla="*/ 9147184 w 9147550"/>
              <a:gd name="connsiteY1" fmla="*/ 0 h 4062772"/>
              <a:gd name="connsiteX2" fmla="*/ 9146177 w 9147550"/>
              <a:gd name="connsiteY2" fmla="*/ 4061779 h 4062772"/>
              <a:gd name="connsiteX3" fmla="*/ 4573956 w 9147550"/>
              <a:gd name="connsiteY3" fmla="*/ 4062772 h 4062772"/>
              <a:gd name="connsiteX4" fmla="*/ 4576412 w 9147550"/>
              <a:gd name="connsiteY4" fmla="*/ 3520009 h 4062772"/>
              <a:gd name="connsiteX5" fmla="*/ 1734 w 9147550"/>
              <a:gd name="connsiteY5" fmla="*/ 3521322 h 4062772"/>
              <a:gd name="connsiteX6" fmla="*/ 299 w 9147550"/>
              <a:gd name="connsiteY6" fmla="*/ 9709 h 4062772"/>
              <a:gd name="connsiteX0" fmla="*/ 299 w 9147550"/>
              <a:gd name="connsiteY0" fmla="*/ 0 h 4116437"/>
              <a:gd name="connsiteX1" fmla="*/ 9147184 w 9147550"/>
              <a:gd name="connsiteY1" fmla="*/ 53665 h 4116437"/>
              <a:gd name="connsiteX2" fmla="*/ 9146177 w 9147550"/>
              <a:gd name="connsiteY2" fmla="*/ 4115444 h 4116437"/>
              <a:gd name="connsiteX3" fmla="*/ 4573956 w 9147550"/>
              <a:gd name="connsiteY3" fmla="*/ 4116437 h 4116437"/>
              <a:gd name="connsiteX4" fmla="*/ 4576412 w 9147550"/>
              <a:gd name="connsiteY4" fmla="*/ 3573674 h 4116437"/>
              <a:gd name="connsiteX5" fmla="*/ 1734 w 9147550"/>
              <a:gd name="connsiteY5" fmla="*/ 3574987 h 4116437"/>
              <a:gd name="connsiteX6" fmla="*/ 299 w 9147550"/>
              <a:gd name="connsiteY6" fmla="*/ 0 h 4116437"/>
              <a:gd name="connsiteX0" fmla="*/ 299 w 9147550"/>
              <a:gd name="connsiteY0" fmla="*/ 5183 h 4121620"/>
              <a:gd name="connsiteX1" fmla="*/ 9147184 w 9147550"/>
              <a:gd name="connsiteY1" fmla="*/ 0 h 4121620"/>
              <a:gd name="connsiteX2" fmla="*/ 9146177 w 9147550"/>
              <a:gd name="connsiteY2" fmla="*/ 4120627 h 4121620"/>
              <a:gd name="connsiteX3" fmla="*/ 4573956 w 9147550"/>
              <a:gd name="connsiteY3" fmla="*/ 4121620 h 4121620"/>
              <a:gd name="connsiteX4" fmla="*/ 4576412 w 9147550"/>
              <a:gd name="connsiteY4" fmla="*/ 3578857 h 4121620"/>
              <a:gd name="connsiteX5" fmla="*/ 1734 w 9147550"/>
              <a:gd name="connsiteY5" fmla="*/ 3580170 h 4121620"/>
              <a:gd name="connsiteX6" fmla="*/ 299 w 9147550"/>
              <a:gd name="connsiteY6" fmla="*/ 5183 h 4121620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6412 w 9147550"/>
              <a:gd name="connsiteY4" fmla="*/ 3574331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82144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82144 h 4117094"/>
              <a:gd name="connsiteX0" fmla="*/ 299 w 9155947"/>
              <a:gd name="connsiteY0" fmla="*/ 26537 h 3461487"/>
              <a:gd name="connsiteX1" fmla="*/ 9155811 w 9155947"/>
              <a:gd name="connsiteY1" fmla="*/ 0 h 3461487"/>
              <a:gd name="connsiteX2" fmla="*/ 9146177 w 9155947"/>
              <a:gd name="connsiteY2" fmla="*/ 3460494 h 3461487"/>
              <a:gd name="connsiteX3" fmla="*/ 4573956 w 9155947"/>
              <a:gd name="connsiteY3" fmla="*/ 3461487 h 3461487"/>
              <a:gd name="connsiteX4" fmla="*/ 4574006 w 9155947"/>
              <a:gd name="connsiteY4" fmla="*/ 2921131 h 3461487"/>
              <a:gd name="connsiteX5" fmla="*/ 1734 w 9155947"/>
              <a:gd name="connsiteY5" fmla="*/ 2920037 h 3461487"/>
              <a:gd name="connsiteX6" fmla="*/ 299 w 9155947"/>
              <a:gd name="connsiteY6" fmla="*/ 26537 h 3461487"/>
              <a:gd name="connsiteX0" fmla="*/ 299 w 9155947"/>
              <a:gd name="connsiteY0" fmla="*/ 0 h 3676489"/>
              <a:gd name="connsiteX1" fmla="*/ 9155811 w 9155947"/>
              <a:gd name="connsiteY1" fmla="*/ 215002 h 3676489"/>
              <a:gd name="connsiteX2" fmla="*/ 9146177 w 9155947"/>
              <a:gd name="connsiteY2" fmla="*/ 3675496 h 3676489"/>
              <a:gd name="connsiteX3" fmla="*/ 4573956 w 9155947"/>
              <a:gd name="connsiteY3" fmla="*/ 3676489 h 3676489"/>
              <a:gd name="connsiteX4" fmla="*/ 4574006 w 9155947"/>
              <a:gd name="connsiteY4" fmla="*/ 3136133 h 3676489"/>
              <a:gd name="connsiteX5" fmla="*/ 1734 w 9155947"/>
              <a:gd name="connsiteY5" fmla="*/ 3135039 h 3676489"/>
              <a:gd name="connsiteX6" fmla="*/ 299 w 9155947"/>
              <a:gd name="connsiteY6" fmla="*/ 0 h 3676489"/>
              <a:gd name="connsiteX0" fmla="*/ 299 w 9155947"/>
              <a:gd name="connsiteY0" fmla="*/ 0 h 3693742"/>
              <a:gd name="connsiteX1" fmla="*/ 9155811 w 9155947"/>
              <a:gd name="connsiteY1" fmla="*/ 232255 h 3693742"/>
              <a:gd name="connsiteX2" fmla="*/ 9146177 w 9155947"/>
              <a:gd name="connsiteY2" fmla="*/ 3692749 h 3693742"/>
              <a:gd name="connsiteX3" fmla="*/ 4573956 w 9155947"/>
              <a:gd name="connsiteY3" fmla="*/ 3693742 h 3693742"/>
              <a:gd name="connsiteX4" fmla="*/ 4574006 w 9155947"/>
              <a:gd name="connsiteY4" fmla="*/ 3153386 h 3693742"/>
              <a:gd name="connsiteX5" fmla="*/ 1734 w 9155947"/>
              <a:gd name="connsiteY5" fmla="*/ 3152292 h 3693742"/>
              <a:gd name="connsiteX6" fmla="*/ 299 w 9155947"/>
              <a:gd name="connsiteY6" fmla="*/ 0 h 3693742"/>
              <a:gd name="connsiteX0" fmla="*/ 7191 w 9154213"/>
              <a:gd name="connsiteY0" fmla="*/ 0 h 3685116"/>
              <a:gd name="connsiteX1" fmla="*/ 9154077 w 9154213"/>
              <a:gd name="connsiteY1" fmla="*/ 223629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52924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734102"/>
              <a:gd name="connsiteX1" fmla="*/ 9154077 w 9154213"/>
              <a:gd name="connsiteY1" fmla="*/ 16595 h 3734102"/>
              <a:gd name="connsiteX2" fmla="*/ 9144443 w 9154213"/>
              <a:gd name="connsiteY2" fmla="*/ 3684123 h 3734102"/>
              <a:gd name="connsiteX3" fmla="*/ 4572222 w 9154213"/>
              <a:gd name="connsiteY3" fmla="*/ 3734102 h 3734102"/>
              <a:gd name="connsiteX4" fmla="*/ 4572272 w 9154213"/>
              <a:gd name="connsiteY4" fmla="*/ 3152924 h 3734102"/>
              <a:gd name="connsiteX5" fmla="*/ 0 w 9154213"/>
              <a:gd name="connsiteY5" fmla="*/ 3151830 h 3734102"/>
              <a:gd name="connsiteX6" fmla="*/ 7191 w 9154213"/>
              <a:gd name="connsiteY6" fmla="*/ 0 h 3734102"/>
              <a:gd name="connsiteX0" fmla="*/ 7191 w 9154247"/>
              <a:gd name="connsiteY0" fmla="*/ 0 h 3734102"/>
              <a:gd name="connsiteX1" fmla="*/ 9154077 w 9154247"/>
              <a:gd name="connsiteY1" fmla="*/ 16595 h 3734102"/>
              <a:gd name="connsiteX2" fmla="*/ 9147164 w 9154247"/>
              <a:gd name="connsiteY2" fmla="*/ 3733108 h 3734102"/>
              <a:gd name="connsiteX3" fmla="*/ 4572222 w 9154247"/>
              <a:gd name="connsiteY3" fmla="*/ 3734102 h 3734102"/>
              <a:gd name="connsiteX4" fmla="*/ 4572272 w 9154247"/>
              <a:gd name="connsiteY4" fmla="*/ 3152924 h 3734102"/>
              <a:gd name="connsiteX5" fmla="*/ 0 w 9154247"/>
              <a:gd name="connsiteY5" fmla="*/ 3151830 h 3734102"/>
              <a:gd name="connsiteX6" fmla="*/ 7191 w 9154247"/>
              <a:gd name="connsiteY6" fmla="*/ 0 h 3734102"/>
              <a:gd name="connsiteX0" fmla="*/ 7191 w 9162964"/>
              <a:gd name="connsiteY0" fmla="*/ 0 h 3734102"/>
              <a:gd name="connsiteX1" fmla="*/ 9162870 w 9162964"/>
              <a:gd name="connsiteY1" fmla="*/ 16595 h 3734102"/>
              <a:gd name="connsiteX2" fmla="*/ 9147164 w 9162964"/>
              <a:gd name="connsiteY2" fmla="*/ 3733108 h 3734102"/>
              <a:gd name="connsiteX3" fmla="*/ 4572222 w 9162964"/>
              <a:gd name="connsiteY3" fmla="*/ 3734102 h 3734102"/>
              <a:gd name="connsiteX4" fmla="*/ 4572272 w 9162964"/>
              <a:gd name="connsiteY4" fmla="*/ 3152924 h 3734102"/>
              <a:gd name="connsiteX5" fmla="*/ 0 w 9162964"/>
              <a:gd name="connsiteY5" fmla="*/ 3151830 h 3734102"/>
              <a:gd name="connsiteX6" fmla="*/ 7191 w 9162964"/>
              <a:gd name="connsiteY6" fmla="*/ 0 h 3734102"/>
              <a:gd name="connsiteX0" fmla="*/ 307 w 9164573"/>
              <a:gd name="connsiteY0" fmla="*/ 0 h 3734102"/>
              <a:gd name="connsiteX1" fmla="*/ 9164479 w 9164573"/>
              <a:gd name="connsiteY1" fmla="*/ 16595 h 3734102"/>
              <a:gd name="connsiteX2" fmla="*/ 9148773 w 9164573"/>
              <a:gd name="connsiteY2" fmla="*/ 3733108 h 3734102"/>
              <a:gd name="connsiteX3" fmla="*/ 4573831 w 9164573"/>
              <a:gd name="connsiteY3" fmla="*/ 3734102 h 3734102"/>
              <a:gd name="connsiteX4" fmla="*/ 4573881 w 9164573"/>
              <a:gd name="connsiteY4" fmla="*/ 3152924 h 3734102"/>
              <a:gd name="connsiteX5" fmla="*/ 1609 w 9164573"/>
              <a:gd name="connsiteY5" fmla="*/ 3151830 h 3734102"/>
              <a:gd name="connsiteX6" fmla="*/ 307 w 9164573"/>
              <a:gd name="connsiteY6" fmla="*/ 0 h 3734102"/>
              <a:gd name="connsiteX0" fmla="*/ 1529 w 9165795"/>
              <a:gd name="connsiteY0" fmla="*/ 0 h 3734102"/>
              <a:gd name="connsiteX1" fmla="*/ 9165701 w 9165795"/>
              <a:gd name="connsiteY1" fmla="*/ 16595 h 3734102"/>
              <a:gd name="connsiteX2" fmla="*/ 9149995 w 9165795"/>
              <a:gd name="connsiteY2" fmla="*/ 3733108 h 3734102"/>
              <a:gd name="connsiteX3" fmla="*/ 4575053 w 9165795"/>
              <a:gd name="connsiteY3" fmla="*/ 3734102 h 3734102"/>
              <a:gd name="connsiteX4" fmla="*/ 4575103 w 9165795"/>
              <a:gd name="connsiteY4" fmla="*/ 3152924 h 3734102"/>
              <a:gd name="connsiteX5" fmla="*/ 0 w 9165795"/>
              <a:gd name="connsiteY5" fmla="*/ 3140506 h 3734102"/>
              <a:gd name="connsiteX6" fmla="*/ 1529 w 9165795"/>
              <a:gd name="connsiteY6" fmla="*/ 0 h 3734102"/>
              <a:gd name="connsiteX0" fmla="*/ 1529 w 9154597"/>
              <a:gd name="connsiteY0" fmla="*/ 391 h 3734493"/>
              <a:gd name="connsiteX1" fmla="*/ 9154377 w 9154597"/>
              <a:gd name="connsiteY1" fmla="*/ 0 h 3734493"/>
              <a:gd name="connsiteX2" fmla="*/ 9149995 w 9154597"/>
              <a:gd name="connsiteY2" fmla="*/ 3733499 h 3734493"/>
              <a:gd name="connsiteX3" fmla="*/ 4575053 w 9154597"/>
              <a:gd name="connsiteY3" fmla="*/ 3734493 h 3734493"/>
              <a:gd name="connsiteX4" fmla="*/ 4575103 w 9154597"/>
              <a:gd name="connsiteY4" fmla="*/ 3153315 h 3734493"/>
              <a:gd name="connsiteX5" fmla="*/ 0 w 9154597"/>
              <a:gd name="connsiteY5" fmla="*/ 3140897 h 3734493"/>
              <a:gd name="connsiteX6" fmla="*/ 1529 w 9154597"/>
              <a:gd name="connsiteY6" fmla="*/ 391 h 3734493"/>
              <a:gd name="connsiteX0" fmla="*/ 1529 w 9154707"/>
              <a:gd name="connsiteY0" fmla="*/ 391 h 3734493"/>
              <a:gd name="connsiteX1" fmla="*/ 9154377 w 9154707"/>
              <a:gd name="connsiteY1" fmla="*/ 0 h 3734493"/>
              <a:gd name="connsiteX2" fmla="*/ 9152826 w 9154707"/>
              <a:gd name="connsiteY2" fmla="*/ 3719344 h 3734493"/>
              <a:gd name="connsiteX3" fmla="*/ 4575053 w 9154707"/>
              <a:gd name="connsiteY3" fmla="*/ 3734493 h 3734493"/>
              <a:gd name="connsiteX4" fmla="*/ 4575103 w 9154707"/>
              <a:gd name="connsiteY4" fmla="*/ 3153315 h 3734493"/>
              <a:gd name="connsiteX5" fmla="*/ 0 w 9154707"/>
              <a:gd name="connsiteY5" fmla="*/ 3140897 h 3734493"/>
              <a:gd name="connsiteX6" fmla="*/ 1529 w 9154707"/>
              <a:gd name="connsiteY6" fmla="*/ 391 h 3734493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5103 w 9154707"/>
              <a:gd name="connsiteY4" fmla="*/ 3153315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7934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4111449 w 9154707"/>
              <a:gd name="connsiteY4" fmla="*/ 3138702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05279 w 9154707"/>
              <a:gd name="connsiteY3" fmla="*/ 3717048 h 3719344"/>
              <a:gd name="connsiteX4" fmla="*/ 4111449 w 9154707"/>
              <a:gd name="connsiteY4" fmla="*/ 3138702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3746 w 9154707"/>
              <a:gd name="connsiteY3" fmla="*/ 3717048 h 3719344"/>
              <a:gd name="connsiteX4" fmla="*/ 4111449 w 9154707"/>
              <a:gd name="connsiteY4" fmla="*/ 3138702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0924 w 9154707"/>
              <a:gd name="connsiteY3" fmla="*/ 3717048 h 3719344"/>
              <a:gd name="connsiteX4" fmla="*/ 4111449 w 9154707"/>
              <a:gd name="connsiteY4" fmla="*/ 3138702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0924 w 9154707"/>
              <a:gd name="connsiteY3" fmla="*/ 3717048 h 3719344"/>
              <a:gd name="connsiteX4" fmla="*/ 4108627 w 9154707"/>
              <a:gd name="connsiteY4" fmla="*/ 3141524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0924 w 9154707"/>
              <a:gd name="connsiteY3" fmla="*/ 3717048 h 3719344"/>
              <a:gd name="connsiteX4" fmla="*/ 4111450 w 9154707"/>
              <a:gd name="connsiteY4" fmla="*/ 3141524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4707" h="3719344">
                <a:moveTo>
                  <a:pt x="1529" y="391"/>
                </a:moveTo>
                <a:lnTo>
                  <a:pt x="9154377" y="0"/>
                </a:lnTo>
                <a:cubicBezTo>
                  <a:pt x="9155964" y="1278732"/>
                  <a:pt x="9151239" y="2440612"/>
                  <a:pt x="9152826" y="3719344"/>
                </a:cubicBezTo>
                <a:lnTo>
                  <a:pt x="4110924" y="3717048"/>
                </a:lnTo>
                <a:cubicBezTo>
                  <a:pt x="4112369" y="3628931"/>
                  <a:pt x="4110005" y="3229641"/>
                  <a:pt x="4111450" y="3141524"/>
                </a:cubicBezTo>
                <a:lnTo>
                  <a:pt x="0" y="3140897"/>
                </a:lnTo>
                <a:cubicBezTo>
                  <a:pt x="1445" y="1965221"/>
                  <a:pt x="84" y="1176067"/>
                  <a:pt x="1529" y="391"/>
                </a:cubicBezTo>
                <a:close/>
              </a:path>
            </a:pathLst>
          </a:cu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lIns="180000" tIns="180000"/>
          <a:lstStyle>
            <a:lvl1pPr marL="0" indent="0">
              <a:buNone/>
              <a:defRPr sz="2000">
                <a:latin typeface="BMW Type Global Pro Regular" pitchFamily="2" charset="0"/>
                <a:ea typeface="BMW Type Global Pro Regular" pitchFamily="2" charset="0"/>
                <a:cs typeface="BMW Type Global Pro Regular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082" y="4233649"/>
            <a:ext cx="8218866" cy="544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err="1" smtClean="0"/>
              <a:t>titel</a:t>
            </a:r>
            <a:r>
              <a:rPr lang="de-DE" dirty="0" smtClean="0"/>
              <a:t> DURCH KLICKEN BEARBEITEN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7566" y="4853838"/>
            <a:ext cx="8209709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sp>
        <p:nvSpPr>
          <p:cNvPr id="13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70" y="3360108"/>
            <a:ext cx="2508548" cy="3194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BMWTypeCondensedRegular" pitchFamily="34" charset="0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pic>
        <p:nvPicPr>
          <p:cNvPr id="17" name="Bild 7" descr="WortmarkeBMWGROUP Kopi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4" y="6031922"/>
            <a:ext cx="909281" cy="4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8" descr="BMWMINIRR_5fbg Kopi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52"/>
          <a:stretch>
            <a:fillRect/>
          </a:stretch>
        </p:blipFill>
        <p:spPr bwMode="auto">
          <a:xfrm>
            <a:off x="7350455" y="6021288"/>
            <a:ext cx="1337701" cy="4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503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2" y="1701800"/>
            <a:ext cx="9144001" cy="5156201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85725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324206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-1837" y="1697783"/>
            <a:ext cx="4566467" cy="261143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16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4582548" y="1697783"/>
            <a:ext cx="4573588" cy="261143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16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4487291"/>
            <a:ext cx="3924300" cy="20389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85750" indent="-28575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2pPr>
            <a:lvl3pPr marL="633413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3pPr>
            <a:lvl4pPr marL="985838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4pPr>
            <a:lvl5pPr marL="1349375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 smtClean="0"/>
              <a:t>Bildunterschrift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580490" y="4487291"/>
            <a:ext cx="4028145" cy="20389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85750" indent="-28575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2pPr>
            <a:lvl3pPr marL="633413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3pPr>
            <a:lvl4pPr marL="985838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4pPr>
            <a:lvl5pPr marL="1349375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 smtClean="0"/>
              <a:t>Bildunterschrift durch Klicken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2395327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7" y="1637401"/>
            <a:ext cx="3925887" cy="4888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00025" indent="-20002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452438" indent="-185738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9858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Kleinen 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3" y="1701800"/>
            <a:ext cx="4573586" cy="4824413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559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1701800"/>
            <a:ext cx="9144000" cy="48244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7" y="1913433"/>
            <a:ext cx="3925887" cy="44442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00025" indent="-20002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452438" indent="-185738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9858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Kleinen 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3" y="1971675"/>
            <a:ext cx="4573586" cy="4283075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01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, Headline 2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082" y="3724715"/>
            <a:ext cx="8218866" cy="9168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err="1" smtClean="0"/>
              <a:t>titel</a:t>
            </a:r>
            <a:r>
              <a:rPr lang="de-DE" dirty="0" smtClean="0"/>
              <a:t> 2-zeilig DURCH KLICKEN BEARBEITEN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7566" y="4853838"/>
            <a:ext cx="8209709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sp>
        <p:nvSpPr>
          <p:cNvPr id="13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70" y="2851174"/>
            <a:ext cx="2508548" cy="3194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BMWTypeCondensedRegular" pitchFamily="34" charset="0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-9867" y="-367"/>
            <a:ext cx="9160067" cy="3211380"/>
          </a:xfrm>
          <a:custGeom>
            <a:avLst/>
            <a:gdLst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0 w 9144000"/>
              <a:gd name="connsiteY3" fmla="*/ 3795713 h 3795713"/>
              <a:gd name="connsiteX4" fmla="*/ 0 w 9144000"/>
              <a:gd name="connsiteY4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0 w 9144000"/>
              <a:gd name="connsiteY4" fmla="*/ 3795713 h 3795713"/>
              <a:gd name="connsiteX5" fmla="*/ 0 w 9144000"/>
              <a:gd name="connsiteY5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242422 w 9144000"/>
              <a:gd name="connsiteY4" fmla="*/ 3787609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576113 w 9144000"/>
              <a:gd name="connsiteY4" fmla="*/ 3527591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4334 w 9148334"/>
              <a:gd name="connsiteY0" fmla="*/ 0 h 3795713"/>
              <a:gd name="connsiteX1" fmla="*/ 9148334 w 9148334"/>
              <a:gd name="connsiteY1" fmla="*/ 0 h 3795713"/>
              <a:gd name="connsiteX2" fmla="*/ 9148334 w 9148334"/>
              <a:gd name="connsiteY2" fmla="*/ 3795713 h 3795713"/>
              <a:gd name="connsiteX3" fmla="*/ 4576113 w 9148334"/>
              <a:gd name="connsiteY3" fmla="*/ 3791943 h 3795713"/>
              <a:gd name="connsiteX4" fmla="*/ 4580447 w 9148334"/>
              <a:gd name="connsiteY4" fmla="*/ 3527591 h 3795713"/>
              <a:gd name="connsiteX5" fmla="*/ 0 w 9148334"/>
              <a:gd name="connsiteY5" fmla="*/ 3527027 h 3795713"/>
              <a:gd name="connsiteX6" fmla="*/ 4334 w 9148334"/>
              <a:gd name="connsiteY6" fmla="*/ 0 h 3795713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7591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2829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53096"/>
              <a:gd name="connsiteY0" fmla="*/ 0 h 3836195"/>
              <a:gd name="connsiteX1" fmla="*/ 9148334 w 9153096"/>
              <a:gd name="connsiteY1" fmla="*/ 0 h 3836195"/>
              <a:gd name="connsiteX2" fmla="*/ 9153096 w 9153096"/>
              <a:gd name="connsiteY2" fmla="*/ 3836195 h 3836195"/>
              <a:gd name="connsiteX3" fmla="*/ 4580875 w 9153096"/>
              <a:gd name="connsiteY3" fmla="*/ 3834806 h 3836195"/>
              <a:gd name="connsiteX4" fmla="*/ 4580447 w 9153096"/>
              <a:gd name="connsiteY4" fmla="*/ 3522829 h 3836195"/>
              <a:gd name="connsiteX5" fmla="*/ 0 w 9153096"/>
              <a:gd name="connsiteY5" fmla="*/ 3527027 h 3836195"/>
              <a:gd name="connsiteX6" fmla="*/ 4334 w 9153096"/>
              <a:gd name="connsiteY6" fmla="*/ 0 h 3836195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836195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983832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0447 w 9153096"/>
              <a:gd name="connsiteY4" fmla="*/ 3522829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443375 h 3984825"/>
              <a:gd name="connsiteX6" fmla="*/ 4334 w 9153096"/>
              <a:gd name="connsiteY6" fmla="*/ 0 h 3984825"/>
              <a:gd name="connsiteX0" fmla="*/ 142 w 9148904"/>
              <a:gd name="connsiteY0" fmla="*/ 0 h 3984825"/>
              <a:gd name="connsiteX1" fmla="*/ 9144142 w 9148904"/>
              <a:gd name="connsiteY1" fmla="*/ 0 h 3984825"/>
              <a:gd name="connsiteX2" fmla="*/ 9148904 w 9148904"/>
              <a:gd name="connsiteY2" fmla="*/ 3983832 h 3984825"/>
              <a:gd name="connsiteX3" fmla="*/ 4576683 w 9148904"/>
              <a:gd name="connsiteY3" fmla="*/ 3984825 h 3984825"/>
              <a:gd name="connsiteX4" fmla="*/ 4579139 w 9148904"/>
              <a:gd name="connsiteY4" fmla="*/ 3442062 h 3984825"/>
              <a:gd name="connsiteX5" fmla="*/ 7346 w 9148904"/>
              <a:gd name="connsiteY5" fmla="*/ 3443375 h 3984825"/>
              <a:gd name="connsiteX6" fmla="*/ 142 w 9148904"/>
              <a:gd name="connsiteY6" fmla="*/ 0 h 3984825"/>
              <a:gd name="connsiteX0" fmla="*/ 15872 w 9141558"/>
              <a:gd name="connsiteY0" fmla="*/ 17308 h 3984825"/>
              <a:gd name="connsiteX1" fmla="*/ 9136796 w 9141558"/>
              <a:gd name="connsiteY1" fmla="*/ 0 h 3984825"/>
              <a:gd name="connsiteX2" fmla="*/ 9141558 w 9141558"/>
              <a:gd name="connsiteY2" fmla="*/ 3983832 h 3984825"/>
              <a:gd name="connsiteX3" fmla="*/ 4569337 w 9141558"/>
              <a:gd name="connsiteY3" fmla="*/ 3984825 h 3984825"/>
              <a:gd name="connsiteX4" fmla="*/ 4571793 w 9141558"/>
              <a:gd name="connsiteY4" fmla="*/ 3442062 h 3984825"/>
              <a:gd name="connsiteX5" fmla="*/ 0 w 9141558"/>
              <a:gd name="connsiteY5" fmla="*/ 3443375 h 3984825"/>
              <a:gd name="connsiteX6" fmla="*/ 15872 w 9141558"/>
              <a:gd name="connsiteY6" fmla="*/ 17308 h 3984825"/>
              <a:gd name="connsiteX0" fmla="*/ 192 w 9146070"/>
              <a:gd name="connsiteY0" fmla="*/ 1 h 3984825"/>
              <a:gd name="connsiteX1" fmla="*/ 9141308 w 9146070"/>
              <a:gd name="connsiteY1" fmla="*/ 0 h 3984825"/>
              <a:gd name="connsiteX2" fmla="*/ 9146070 w 9146070"/>
              <a:gd name="connsiteY2" fmla="*/ 3983832 h 3984825"/>
              <a:gd name="connsiteX3" fmla="*/ 4573849 w 9146070"/>
              <a:gd name="connsiteY3" fmla="*/ 3984825 h 3984825"/>
              <a:gd name="connsiteX4" fmla="*/ 4576305 w 9146070"/>
              <a:gd name="connsiteY4" fmla="*/ 3442062 h 3984825"/>
              <a:gd name="connsiteX5" fmla="*/ 4512 w 9146070"/>
              <a:gd name="connsiteY5" fmla="*/ 3443375 h 3984825"/>
              <a:gd name="connsiteX6" fmla="*/ 192 w 9146070"/>
              <a:gd name="connsiteY6" fmla="*/ 1 h 3984825"/>
              <a:gd name="connsiteX0" fmla="*/ 299 w 9146177"/>
              <a:gd name="connsiteY0" fmla="*/ 1 h 3984825"/>
              <a:gd name="connsiteX1" fmla="*/ 9141415 w 9146177"/>
              <a:gd name="connsiteY1" fmla="*/ 0 h 3984825"/>
              <a:gd name="connsiteX2" fmla="*/ 9146177 w 9146177"/>
              <a:gd name="connsiteY2" fmla="*/ 3983832 h 3984825"/>
              <a:gd name="connsiteX3" fmla="*/ 4573956 w 9146177"/>
              <a:gd name="connsiteY3" fmla="*/ 3984825 h 3984825"/>
              <a:gd name="connsiteX4" fmla="*/ 4576412 w 9146177"/>
              <a:gd name="connsiteY4" fmla="*/ 3442062 h 3984825"/>
              <a:gd name="connsiteX5" fmla="*/ 1734 w 9146177"/>
              <a:gd name="connsiteY5" fmla="*/ 3443375 h 3984825"/>
              <a:gd name="connsiteX6" fmla="*/ 299 w 9146177"/>
              <a:gd name="connsiteY6" fmla="*/ 1 h 3984825"/>
              <a:gd name="connsiteX0" fmla="*/ 299 w 9147550"/>
              <a:gd name="connsiteY0" fmla="*/ 2885 h 3987709"/>
              <a:gd name="connsiteX1" fmla="*/ 9147184 w 9147550"/>
              <a:gd name="connsiteY1" fmla="*/ 0 h 3987709"/>
              <a:gd name="connsiteX2" fmla="*/ 9146177 w 9147550"/>
              <a:gd name="connsiteY2" fmla="*/ 3986716 h 3987709"/>
              <a:gd name="connsiteX3" fmla="*/ 4573956 w 9147550"/>
              <a:gd name="connsiteY3" fmla="*/ 3987709 h 3987709"/>
              <a:gd name="connsiteX4" fmla="*/ 4576412 w 9147550"/>
              <a:gd name="connsiteY4" fmla="*/ 3444946 h 3987709"/>
              <a:gd name="connsiteX5" fmla="*/ 1734 w 9147550"/>
              <a:gd name="connsiteY5" fmla="*/ 3446259 h 3987709"/>
              <a:gd name="connsiteX6" fmla="*/ 299 w 9147550"/>
              <a:gd name="connsiteY6" fmla="*/ 2885 h 398770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53063"/>
              <a:gd name="connsiteX1" fmla="*/ 9147184 w 9147550"/>
              <a:gd name="connsiteY1" fmla="*/ 65354 h 4053063"/>
              <a:gd name="connsiteX2" fmla="*/ 9146177 w 9147550"/>
              <a:gd name="connsiteY2" fmla="*/ 4052070 h 4053063"/>
              <a:gd name="connsiteX3" fmla="*/ 4573956 w 9147550"/>
              <a:gd name="connsiteY3" fmla="*/ 4053063 h 4053063"/>
              <a:gd name="connsiteX4" fmla="*/ 4576412 w 9147550"/>
              <a:gd name="connsiteY4" fmla="*/ 3510300 h 4053063"/>
              <a:gd name="connsiteX5" fmla="*/ 1734 w 9147550"/>
              <a:gd name="connsiteY5" fmla="*/ 3511613 h 4053063"/>
              <a:gd name="connsiteX6" fmla="*/ 299 w 9147550"/>
              <a:gd name="connsiteY6" fmla="*/ 0 h 4053063"/>
              <a:gd name="connsiteX0" fmla="*/ 299 w 9147550"/>
              <a:gd name="connsiteY0" fmla="*/ 9709 h 4062772"/>
              <a:gd name="connsiteX1" fmla="*/ 9147184 w 9147550"/>
              <a:gd name="connsiteY1" fmla="*/ 0 h 4062772"/>
              <a:gd name="connsiteX2" fmla="*/ 9146177 w 9147550"/>
              <a:gd name="connsiteY2" fmla="*/ 4061779 h 4062772"/>
              <a:gd name="connsiteX3" fmla="*/ 4573956 w 9147550"/>
              <a:gd name="connsiteY3" fmla="*/ 4062772 h 4062772"/>
              <a:gd name="connsiteX4" fmla="*/ 4576412 w 9147550"/>
              <a:gd name="connsiteY4" fmla="*/ 3520009 h 4062772"/>
              <a:gd name="connsiteX5" fmla="*/ 1734 w 9147550"/>
              <a:gd name="connsiteY5" fmla="*/ 3521322 h 4062772"/>
              <a:gd name="connsiteX6" fmla="*/ 299 w 9147550"/>
              <a:gd name="connsiteY6" fmla="*/ 9709 h 4062772"/>
              <a:gd name="connsiteX0" fmla="*/ 299 w 9147550"/>
              <a:gd name="connsiteY0" fmla="*/ 0 h 4116437"/>
              <a:gd name="connsiteX1" fmla="*/ 9147184 w 9147550"/>
              <a:gd name="connsiteY1" fmla="*/ 53665 h 4116437"/>
              <a:gd name="connsiteX2" fmla="*/ 9146177 w 9147550"/>
              <a:gd name="connsiteY2" fmla="*/ 4115444 h 4116437"/>
              <a:gd name="connsiteX3" fmla="*/ 4573956 w 9147550"/>
              <a:gd name="connsiteY3" fmla="*/ 4116437 h 4116437"/>
              <a:gd name="connsiteX4" fmla="*/ 4576412 w 9147550"/>
              <a:gd name="connsiteY4" fmla="*/ 3573674 h 4116437"/>
              <a:gd name="connsiteX5" fmla="*/ 1734 w 9147550"/>
              <a:gd name="connsiteY5" fmla="*/ 3574987 h 4116437"/>
              <a:gd name="connsiteX6" fmla="*/ 299 w 9147550"/>
              <a:gd name="connsiteY6" fmla="*/ 0 h 4116437"/>
              <a:gd name="connsiteX0" fmla="*/ 299 w 9147550"/>
              <a:gd name="connsiteY0" fmla="*/ 5183 h 4121620"/>
              <a:gd name="connsiteX1" fmla="*/ 9147184 w 9147550"/>
              <a:gd name="connsiteY1" fmla="*/ 0 h 4121620"/>
              <a:gd name="connsiteX2" fmla="*/ 9146177 w 9147550"/>
              <a:gd name="connsiteY2" fmla="*/ 4120627 h 4121620"/>
              <a:gd name="connsiteX3" fmla="*/ 4573956 w 9147550"/>
              <a:gd name="connsiteY3" fmla="*/ 4121620 h 4121620"/>
              <a:gd name="connsiteX4" fmla="*/ 4576412 w 9147550"/>
              <a:gd name="connsiteY4" fmla="*/ 3578857 h 4121620"/>
              <a:gd name="connsiteX5" fmla="*/ 1734 w 9147550"/>
              <a:gd name="connsiteY5" fmla="*/ 3580170 h 4121620"/>
              <a:gd name="connsiteX6" fmla="*/ 299 w 9147550"/>
              <a:gd name="connsiteY6" fmla="*/ 5183 h 4121620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6412 w 9147550"/>
              <a:gd name="connsiteY4" fmla="*/ 3574331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82144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82144 h 4117094"/>
              <a:gd name="connsiteX0" fmla="*/ 299 w 9155947"/>
              <a:gd name="connsiteY0" fmla="*/ 26537 h 3461487"/>
              <a:gd name="connsiteX1" fmla="*/ 9155811 w 9155947"/>
              <a:gd name="connsiteY1" fmla="*/ 0 h 3461487"/>
              <a:gd name="connsiteX2" fmla="*/ 9146177 w 9155947"/>
              <a:gd name="connsiteY2" fmla="*/ 3460494 h 3461487"/>
              <a:gd name="connsiteX3" fmla="*/ 4573956 w 9155947"/>
              <a:gd name="connsiteY3" fmla="*/ 3461487 h 3461487"/>
              <a:gd name="connsiteX4" fmla="*/ 4574006 w 9155947"/>
              <a:gd name="connsiteY4" fmla="*/ 2921131 h 3461487"/>
              <a:gd name="connsiteX5" fmla="*/ 1734 w 9155947"/>
              <a:gd name="connsiteY5" fmla="*/ 2920037 h 3461487"/>
              <a:gd name="connsiteX6" fmla="*/ 299 w 9155947"/>
              <a:gd name="connsiteY6" fmla="*/ 26537 h 3461487"/>
              <a:gd name="connsiteX0" fmla="*/ 299 w 9155947"/>
              <a:gd name="connsiteY0" fmla="*/ 0 h 3676489"/>
              <a:gd name="connsiteX1" fmla="*/ 9155811 w 9155947"/>
              <a:gd name="connsiteY1" fmla="*/ 215002 h 3676489"/>
              <a:gd name="connsiteX2" fmla="*/ 9146177 w 9155947"/>
              <a:gd name="connsiteY2" fmla="*/ 3675496 h 3676489"/>
              <a:gd name="connsiteX3" fmla="*/ 4573956 w 9155947"/>
              <a:gd name="connsiteY3" fmla="*/ 3676489 h 3676489"/>
              <a:gd name="connsiteX4" fmla="*/ 4574006 w 9155947"/>
              <a:gd name="connsiteY4" fmla="*/ 3136133 h 3676489"/>
              <a:gd name="connsiteX5" fmla="*/ 1734 w 9155947"/>
              <a:gd name="connsiteY5" fmla="*/ 3135039 h 3676489"/>
              <a:gd name="connsiteX6" fmla="*/ 299 w 9155947"/>
              <a:gd name="connsiteY6" fmla="*/ 0 h 3676489"/>
              <a:gd name="connsiteX0" fmla="*/ 299 w 9155947"/>
              <a:gd name="connsiteY0" fmla="*/ 0 h 3693742"/>
              <a:gd name="connsiteX1" fmla="*/ 9155811 w 9155947"/>
              <a:gd name="connsiteY1" fmla="*/ 232255 h 3693742"/>
              <a:gd name="connsiteX2" fmla="*/ 9146177 w 9155947"/>
              <a:gd name="connsiteY2" fmla="*/ 3692749 h 3693742"/>
              <a:gd name="connsiteX3" fmla="*/ 4573956 w 9155947"/>
              <a:gd name="connsiteY3" fmla="*/ 3693742 h 3693742"/>
              <a:gd name="connsiteX4" fmla="*/ 4574006 w 9155947"/>
              <a:gd name="connsiteY4" fmla="*/ 3153386 h 3693742"/>
              <a:gd name="connsiteX5" fmla="*/ 1734 w 9155947"/>
              <a:gd name="connsiteY5" fmla="*/ 3152292 h 3693742"/>
              <a:gd name="connsiteX6" fmla="*/ 299 w 9155947"/>
              <a:gd name="connsiteY6" fmla="*/ 0 h 3693742"/>
              <a:gd name="connsiteX0" fmla="*/ 7191 w 9154213"/>
              <a:gd name="connsiteY0" fmla="*/ 0 h 3685116"/>
              <a:gd name="connsiteX1" fmla="*/ 9154077 w 9154213"/>
              <a:gd name="connsiteY1" fmla="*/ 223629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52924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734102"/>
              <a:gd name="connsiteX1" fmla="*/ 9154077 w 9154213"/>
              <a:gd name="connsiteY1" fmla="*/ 16595 h 3734102"/>
              <a:gd name="connsiteX2" fmla="*/ 9144443 w 9154213"/>
              <a:gd name="connsiteY2" fmla="*/ 3684123 h 3734102"/>
              <a:gd name="connsiteX3" fmla="*/ 4572222 w 9154213"/>
              <a:gd name="connsiteY3" fmla="*/ 3734102 h 3734102"/>
              <a:gd name="connsiteX4" fmla="*/ 4572272 w 9154213"/>
              <a:gd name="connsiteY4" fmla="*/ 3152924 h 3734102"/>
              <a:gd name="connsiteX5" fmla="*/ 0 w 9154213"/>
              <a:gd name="connsiteY5" fmla="*/ 3151830 h 3734102"/>
              <a:gd name="connsiteX6" fmla="*/ 7191 w 9154213"/>
              <a:gd name="connsiteY6" fmla="*/ 0 h 3734102"/>
              <a:gd name="connsiteX0" fmla="*/ 7191 w 9154247"/>
              <a:gd name="connsiteY0" fmla="*/ 0 h 3734102"/>
              <a:gd name="connsiteX1" fmla="*/ 9154077 w 9154247"/>
              <a:gd name="connsiteY1" fmla="*/ 16595 h 3734102"/>
              <a:gd name="connsiteX2" fmla="*/ 9147164 w 9154247"/>
              <a:gd name="connsiteY2" fmla="*/ 3733108 h 3734102"/>
              <a:gd name="connsiteX3" fmla="*/ 4572222 w 9154247"/>
              <a:gd name="connsiteY3" fmla="*/ 3734102 h 3734102"/>
              <a:gd name="connsiteX4" fmla="*/ 4572272 w 9154247"/>
              <a:gd name="connsiteY4" fmla="*/ 3152924 h 3734102"/>
              <a:gd name="connsiteX5" fmla="*/ 0 w 9154247"/>
              <a:gd name="connsiteY5" fmla="*/ 3151830 h 3734102"/>
              <a:gd name="connsiteX6" fmla="*/ 7191 w 9154247"/>
              <a:gd name="connsiteY6" fmla="*/ 0 h 3734102"/>
              <a:gd name="connsiteX0" fmla="*/ 7191 w 9162964"/>
              <a:gd name="connsiteY0" fmla="*/ 0 h 3734102"/>
              <a:gd name="connsiteX1" fmla="*/ 9162870 w 9162964"/>
              <a:gd name="connsiteY1" fmla="*/ 16595 h 3734102"/>
              <a:gd name="connsiteX2" fmla="*/ 9147164 w 9162964"/>
              <a:gd name="connsiteY2" fmla="*/ 3733108 h 3734102"/>
              <a:gd name="connsiteX3" fmla="*/ 4572222 w 9162964"/>
              <a:gd name="connsiteY3" fmla="*/ 3734102 h 3734102"/>
              <a:gd name="connsiteX4" fmla="*/ 4572272 w 9162964"/>
              <a:gd name="connsiteY4" fmla="*/ 3152924 h 3734102"/>
              <a:gd name="connsiteX5" fmla="*/ 0 w 9162964"/>
              <a:gd name="connsiteY5" fmla="*/ 3151830 h 3734102"/>
              <a:gd name="connsiteX6" fmla="*/ 7191 w 9162964"/>
              <a:gd name="connsiteY6" fmla="*/ 0 h 3734102"/>
              <a:gd name="connsiteX0" fmla="*/ 307 w 9164573"/>
              <a:gd name="connsiteY0" fmla="*/ 0 h 3734102"/>
              <a:gd name="connsiteX1" fmla="*/ 9164479 w 9164573"/>
              <a:gd name="connsiteY1" fmla="*/ 16595 h 3734102"/>
              <a:gd name="connsiteX2" fmla="*/ 9148773 w 9164573"/>
              <a:gd name="connsiteY2" fmla="*/ 3733108 h 3734102"/>
              <a:gd name="connsiteX3" fmla="*/ 4573831 w 9164573"/>
              <a:gd name="connsiteY3" fmla="*/ 3734102 h 3734102"/>
              <a:gd name="connsiteX4" fmla="*/ 4573881 w 9164573"/>
              <a:gd name="connsiteY4" fmla="*/ 3152924 h 3734102"/>
              <a:gd name="connsiteX5" fmla="*/ 1609 w 9164573"/>
              <a:gd name="connsiteY5" fmla="*/ 3151830 h 3734102"/>
              <a:gd name="connsiteX6" fmla="*/ 307 w 9164573"/>
              <a:gd name="connsiteY6" fmla="*/ 0 h 3734102"/>
              <a:gd name="connsiteX0" fmla="*/ 1529 w 9165795"/>
              <a:gd name="connsiteY0" fmla="*/ 0 h 3734102"/>
              <a:gd name="connsiteX1" fmla="*/ 9165701 w 9165795"/>
              <a:gd name="connsiteY1" fmla="*/ 16595 h 3734102"/>
              <a:gd name="connsiteX2" fmla="*/ 9149995 w 9165795"/>
              <a:gd name="connsiteY2" fmla="*/ 3733108 h 3734102"/>
              <a:gd name="connsiteX3" fmla="*/ 4575053 w 9165795"/>
              <a:gd name="connsiteY3" fmla="*/ 3734102 h 3734102"/>
              <a:gd name="connsiteX4" fmla="*/ 4575103 w 9165795"/>
              <a:gd name="connsiteY4" fmla="*/ 3152924 h 3734102"/>
              <a:gd name="connsiteX5" fmla="*/ 0 w 9165795"/>
              <a:gd name="connsiteY5" fmla="*/ 3140506 h 3734102"/>
              <a:gd name="connsiteX6" fmla="*/ 1529 w 9165795"/>
              <a:gd name="connsiteY6" fmla="*/ 0 h 3734102"/>
              <a:gd name="connsiteX0" fmla="*/ 1529 w 9154597"/>
              <a:gd name="connsiteY0" fmla="*/ 391 h 3734493"/>
              <a:gd name="connsiteX1" fmla="*/ 9154377 w 9154597"/>
              <a:gd name="connsiteY1" fmla="*/ 0 h 3734493"/>
              <a:gd name="connsiteX2" fmla="*/ 9149995 w 9154597"/>
              <a:gd name="connsiteY2" fmla="*/ 3733499 h 3734493"/>
              <a:gd name="connsiteX3" fmla="*/ 4575053 w 9154597"/>
              <a:gd name="connsiteY3" fmla="*/ 3734493 h 3734493"/>
              <a:gd name="connsiteX4" fmla="*/ 4575103 w 9154597"/>
              <a:gd name="connsiteY4" fmla="*/ 3153315 h 3734493"/>
              <a:gd name="connsiteX5" fmla="*/ 0 w 9154597"/>
              <a:gd name="connsiteY5" fmla="*/ 3140897 h 3734493"/>
              <a:gd name="connsiteX6" fmla="*/ 1529 w 9154597"/>
              <a:gd name="connsiteY6" fmla="*/ 391 h 3734493"/>
              <a:gd name="connsiteX0" fmla="*/ 1529 w 9154707"/>
              <a:gd name="connsiteY0" fmla="*/ 391 h 3734493"/>
              <a:gd name="connsiteX1" fmla="*/ 9154377 w 9154707"/>
              <a:gd name="connsiteY1" fmla="*/ 0 h 3734493"/>
              <a:gd name="connsiteX2" fmla="*/ 9152826 w 9154707"/>
              <a:gd name="connsiteY2" fmla="*/ 3719344 h 3734493"/>
              <a:gd name="connsiteX3" fmla="*/ 4575053 w 9154707"/>
              <a:gd name="connsiteY3" fmla="*/ 3734493 h 3734493"/>
              <a:gd name="connsiteX4" fmla="*/ 4575103 w 9154707"/>
              <a:gd name="connsiteY4" fmla="*/ 3153315 h 3734493"/>
              <a:gd name="connsiteX5" fmla="*/ 0 w 9154707"/>
              <a:gd name="connsiteY5" fmla="*/ 3140897 h 3734493"/>
              <a:gd name="connsiteX6" fmla="*/ 1529 w 9154707"/>
              <a:gd name="connsiteY6" fmla="*/ 391 h 3734493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5103 w 9154707"/>
              <a:gd name="connsiteY4" fmla="*/ 3153315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7934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647372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647372 h 3720338"/>
              <a:gd name="connsiteX0" fmla="*/ 1529 w 9154707"/>
              <a:gd name="connsiteY0" fmla="*/ 0 h 3072966"/>
              <a:gd name="connsiteX1" fmla="*/ 9154377 w 9154707"/>
              <a:gd name="connsiteY1" fmla="*/ 51367 h 3072966"/>
              <a:gd name="connsiteX2" fmla="*/ 9152826 w 9154707"/>
              <a:gd name="connsiteY2" fmla="*/ 3071972 h 3072966"/>
              <a:gd name="connsiteX3" fmla="*/ 3598741 w 9154707"/>
              <a:gd name="connsiteY3" fmla="*/ 3072966 h 3072966"/>
              <a:gd name="connsiteX4" fmla="*/ 3601621 w 9154707"/>
              <a:gd name="connsiteY4" fmla="*/ 2494619 h 3072966"/>
              <a:gd name="connsiteX5" fmla="*/ 0 w 9154707"/>
              <a:gd name="connsiteY5" fmla="*/ 2493525 h 3072966"/>
              <a:gd name="connsiteX6" fmla="*/ 1529 w 9154707"/>
              <a:gd name="connsiteY6" fmla="*/ 0 h 3072966"/>
              <a:gd name="connsiteX0" fmla="*/ 1529 w 9152826"/>
              <a:gd name="connsiteY0" fmla="*/ 138414 h 3211380"/>
              <a:gd name="connsiteX1" fmla="*/ 9145751 w 9152826"/>
              <a:gd name="connsiteY1" fmla="*/ 0 h 3211380"/>
              <a:gd name="connsiteX2" fmla="*/ 9152826 w 9152826"/>
              <a:gd name="connsiteY2" fmla="*/ 3210386 h 3211380"/>
              <a:gd name="connsiteX3" fmla="*/ 3598741 w 9152826"/>
              <a:gd name="connsiteY3" fmla="*/ 3211380 h 3211380"/>
              <a:gd name="connsiteX4" fmla="*/ 3601621 w 9152826"/>
              <a:gd name="connsiteY4" fmla="*/ 2633033 h 3211380"/>
              <a:gd name="connsiteX5" fmla="*/ 0 w 9152826"/>
              <a:gd name="connsiteY5" fmla="*/ 2631939 h 3211380"/>
              <a:gd name="connsiteX6" fmla="*/ 1529 w 9152826"/>
              <a:gd name="connsiteY6" fmla="*/ 138414 h 3211380"/>
              <a:gd name="connsiteX0" fmla="*/ 143 w 9160067"/>
              <a:gd name="connsiteY0" fmla="*/ 392 h 3211380"/>
              <a:gd name="connsiteX1" fmla="*/ 9152992 w 9160067"/>
              <a:gd name="connsiteY1" fmla="*/ 0 h 3211380"/>
              <a:gd name="connsiteX2" fmla="*/ 9160067 w 9160067"/>
              <a:gd name="connsiteY2" fmla="*/ 3210386 h 3211380"/>
              <a:gd name="connsiteX3" fmla="*/ 3605982 w 9160067"/>
              <a:gd name="connsiteY3" fmla="*/ 3211380 h 3211380"/>
              <a:gd name="connsiteX4" fmla="*/ 3608862 w 9160067"/>
              <a:gd name="connsiteY4" fmla="*/ 2633033 h 3211380"/>
              <a:gd name="connsiteX5" fmla="*/ 7241 w 9160067"/>
              <a:gd name="connsiteY5" fmla="*/ 2631939 h 3211380"/>
              <a:gd name="connsiteX6" fmla="*/ 143 w 9160067"/>
              <a:gd name="connsiteY6" fmla="*/ 392 h 3211380"/>
              <a:gd name="connsiteX0" fmla="*/ 143 w 9160067"/>
              <a:gd name="connsiteY0" fmla="*/ 392 h 3211380"/>
              <a:gd name="connsiteX1" fmla="*/ 9152992 w 9160067"/>
              <a:gd name="connsiteY1" fmla="*/ 0 h 3211380"/>
              <a:gd name="connsiteX2" fmla="*/ 9160067 w 9160067"/>
              <a:gd name="connsiteY2" fmla="*/ 3210386 h 3211380"/>
              <a:gd name="connsiteX3" fmla="*/ 3605982 w 9160067"/>
              <a:gd name="connsiteY3" fmla="*/ 3211380 h 3211380"/>
              <a:gd name="connsiteX4" fmla="*/ 4112111 w 9160067"/>
              <a:gd name="connsiteY4" fmla="*/ 2633033 h 3211380"/>
              <a:gd name="connsiteX5" fmla="*/ 7241 w 9160067"/>
              <a:gd name="connsiteY5" fmla="*/ 2631939 h 3211380"/>
              <a:gd name="connsiteX6" fmla="*/ 143 w 9160067"/>
              <a:gd name="connsiteY6" fmla="*/ 392 h 3211380"/>
              <a:gd name="connsiteX0" fmla="*/ 143 w 9160067"/>
              <a:gd name="connsiteY0" fmla="*/ 392 h 3214669"/>
              <a:gd name="connsiteX1" fmla="*/ 9152992 w 9160067"/>
              <a:gd name="connsiteY1" fmla="*/ 0 h 3214669"/>
              <a:gd name="connsiteX2" fmla="*/ 9160067 w 9160067"/>
              <a:gd name="connsiteY2" fmla="*/ 3210386 h 3214669"/>
              <a:gd name="connsiteX3" fmla="*/ 4109231 w 9160067"/>
              <a:gd name="connsiteY3" fmla="*/ 3214669 h 3214669"/>
              <a:gd name="connsiteX4" fmla="*/ 4112111 w 9160067"/>
              <a:gd name="connsiteY4" fmla="*/ 2633033 h 3214669"/>
              <a:gd name="connsiteX5" fmla="*/ 7241 w 9160067"/>
              <a:gd name="connsiteY5" fmla="*/ 2631939 h 3214669"/>
              <a:gd name="connsiteX6" fmla="*/ 143 w 9160067"/>
              <a:gd name="connsiteY6" fmla="*/ 392 h 3214669"/>
              <a:gd name="connsiteX0" fmla="*/ 143 w 9160067"/>
              <a:gd name="connsiteY0" fmla="*/ 392 h 3217958"/>
              <a:gd name="connsiteX1" fmla="*/ 9152992 w 9160067"/>
              <a:gd name="connsiteY1" fmla="*/ 0 h 3217958"/>
              <a:gd name="connsiteX2" fmla="*/ 9160067 w 9160067"/>
              <a:gd name="connsiteY2" fmla="*/ 3210386 h 3217958"/>
              <a:gd name="connsiteX3" fmla="*/ 4112520 w 9160067"/>
              <a:gd name="connsiteY3" fmla="*/ 3217958 h 3217958"/>
              <a:gd name="connsiteX4" fmla="*/ 4112111 w 9160067"/>
              <a:gd name="connsiteY4" fmla="*/ 2633033 h 3217958"/>
              <a:gd name="connsiteX5" fmla="*/ 7241 w 9160067"/>
              <a:gd name="connsiteY5" fmla="*/ 2631939 h 3217958"/>
              <a:gd name="connsiteX6" fmla="*/ 143 w 9160067"/>
              <a:gd name="connsiteY6" fmla="*/ 392 h 3217958"/>
              <a:gd name="connsiteX0" fmla="*/ 143 w 9160067"/>
              <a:gd name="connsiteY0" fmla="*/ 392 h 3211380"/>
              <a:gd name="connsiteX1" fmla="*/ 9152992 w 9160067"/>
              <a:gd name="connsiteY1" fmla="*/ 0 h 3211380"/>
              <a:gd name="connsiteX2" fmla="*/ 9160067 w 9160067"/>
              <a:gd name="connsiteY2" fmla="*/ 3210386 h 3211380"/>
              <a:gd name="connsiteX3" fmla="*/ 4115809 w 9160067"/>
              <a:gd name="connsiteY3" fmla="*/ 3211380 h 3211380"/>
              <a:gd name="connsiteX4" fmla="*/ 4112111 w 9160067"/>
              <a:gd name="connsiteY4" fmla="*/ 2633033 h 3211380"/>
              <a:gd name="connsiteX5" fmla="*/ 7241 w 9160067"/>
              <a:gd name="connsiteY5" fmla="*/ 2631939 h 3211380"/>
              <a:gd name="connsiteX6" fmla="*/ 143 w 9160067"/>
              <a:gd name="connsiteY6" fmla="*/ 392 h 32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0067" h="3211380">
                <a:moveTo>
                  <a:pt x="143" y="392"/>
                </a:moveTo>
                <a:lnTo>
                  <a:pt x="9152992" y="0"/>
                </a:lnTo>
                <a:cubicBezTo>
                  <a:pt x="9154579" y="1278732"/>
                  <a:pt x="9158480" y="1931654"/>
                  <a:pt x="9160067" y="3210386"/>
                </a:cubicBezTo>
                <a:lnTo>
                  <a:pt x="4115809" y="3211380"/>
                </a:lnTo>
                <a:cubicBezTo>
                  <a:pt x="4117254" y="3123263"/>
                  <a:pt x="4110666" y="2721150"/>
                  <a:pt x="4112111" y="2633033"/>
                </a:cubicBezTo>
                <a:lnTo>
                  <a:pt x="7241" y="2631939"/>
                </a:lnTo>
                <a:cubicBezTo>
                  <a:pt x="8686" y="1456263"/>
                  <a:pt x="-1302" y="1176068"/>
                  <a:pt x="143" y="392"/>
                </a:cubicBezTo>
                <a:close/>
              </a:path>
            </a:pathLst>
          </a:cu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lIns="180000" tIns="180000"/>
          <a:lstStyle>
            <a:lvl1pPr marL="0" indent="0">
              <a:buNone/>
              <a:defRPr sz="2000">
                <a:latin typeface="BMW Type Global Pro Regular" pitchFamily="2" charset="0"/>
                <a:ea typeface="BMW Type Global Pro Regular" pitchFamily="2" charset="0"/>
                <a:cs typeface="BMW Type Global Pro Regular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8415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Bild, Headline 1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9617" y="1720052"/>
            <a:ext cx="3573201" cy="3790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586" y="341559"/>
            <a:ext cx="8218362" cy="5814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err="1" smtClean="0"/>
              <a:t>titel</a:t>
            </a:r>
            <a:r>
              <a:rPr lang="de-DE" dirty="0" smtClean="0"/>
              <a:t> DURCH KLICKEN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965584"/>
            <a:ext cx="8206635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pic>
        <p:nvPicPr>
          <p:cNvPr id="11" name="Bild 7" descr="WortmarkeBMWGROUP Kopi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4" y="6031922"/>
            <a:ext cx="909281" cy="4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8" descr="BMWMINIRR_5fbg Kopi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52"/>
          <a:stretch>
            <a:fillRect/>
          </a:stretch>
        </p:blipFill>
        <p:spPr bwMode="auto">
          <a:xfrm>
            <a:off x="7350455" y="6021288"/>
            <a:ext cx="1337701" cy="4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3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Bild, Headline 2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9617" y="2227503"/>
            <a:ext cx="3573201" cy="3790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586" y="341559"/>
            <a:ext cx="8218362" cy="10985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Präsentationstitel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470169"/>
            <a:ext cx="8206635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pic>
        <p:nvPicPr>
          <p:cNvPr id="11" name="Bild 7" descr="WortmarkeBMWGROUP Kopi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4" y="6031922"/>
            <a:ext cx="909281" cy="4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8" descr="BMWMINIRR_5fbg Kopi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52"/>
          <a:stretch>
            <a:fillRect/>
          </a:stretch>
        </p:blipFill>
        <p:spPr bwMode="auto">
          <a:xfrm>
            <a:off x="7350455" y="6021288"/>
            <a:ext cx="1337701" cy="4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03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28679"/>
            <a:ext cx="8208962" cy="4861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633413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985838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1349375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38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39833"/>
            <a:ext cx="8208962" cy="4888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00025" indent="-20002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452438" indent="-185738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9858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Kleinen 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160058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29877"/>
            <a:ext cx="8208962" cy="4871560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715963" indent="-2841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1077913" indent="-2762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1431925" indent="-266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1793875" indent="-266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Aufzählung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934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41417"/>
            <a:ext cx="8208962" cy="4884796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450850" indent="-182563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985838" indent="-176213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1262063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 Aufzählung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824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it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2" y="1701800"/>
            <a:ext cx="9144001" cy="4824413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85725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719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68313" y="6526213"/>
            <a:ext cx="2895600" cy="331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nl-NL" smtClean="0"/>
              <a:t>Dr. Oldenburg-Nazaruk, GLAPS, 22nd April 2015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528871"/>
            <a:ext cx="2124075" cy="3291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16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5" r:id="rId2"/>
    <p:sldLayoutId id="2147483696" r:id="rId3"/>
    <p:sldLayoutId id="2147483672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691" r:id="rId10"/>
    <p:sldLayoutId id="2147483705" r:id="rId11"/>
    <p:sldLayoutId id="2147483703" r:id="rId12"/>
    <p:sldLayoutId id="214748370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456082" y="3724715"/>
            <a:ext cx="8687918" cy="916809"/>
          </a:xfrm>
        </p:spPr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- GLAPS.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CLEPA Materials Regulations Event,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22nd April 2015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Dr. Karin Oldenburg-Nazaruk, BMW AG</a:t>
            </a:r>
          </a:p>
        </p:txBody>
      </p:sp>
      <p:pic>
        <p:nvPicPr>
          <p:cNvPr id="8" name="Bildplatzhalter 7" descr="Straße.jpg"/>
          <p:cNvPicPr>
            <a:picLocks noGrp="1" noChangeAspect="1"/>
          </p:cNvPicPr>
          <p:nvPr>
            <p:ph type="pic" sz="quarter" idx="19"/>
          </p:nvPr>
        </p:nvPicPr>
        <p:blipFill>
          <a:blip r:embed="rId3" cstate="print"/>
          <a:srcRect t="26656" b="266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52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Weg zum Ziel"/>
          <p:cNvPicPr>
            <a:picLocks noChangeAspect="1" noChangeArrowheads="1"/>
          </p:cNvPicPr>
          <p:nvPr/>
        </p:nvPicPr>
        <p:blipFill>
          <a:blip r:embed="rId2" cstate="print">
            <a:lum bright="33000" contrast="-3000"/>
          </a:blip>
          <a:srcRect/>
          <a:stretch>
            <a:fillRect/>
          </a:stretch>
        </p:blipFill>
        <p:spPr bwMode="auto">
          <a:xfrm>
            <a:off x="2937096" y="1896156"/>
            <a:ext cx="6206904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CRITERIA FOR LISTING A SUBSTANCE SHOULD INCLUDE …</a:t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Worldwide State/National/Regional Regulation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GHS as applied in different regions/countries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REACH-like regulations worldwide (e.g. EU, China, Korea, etc)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National/regional chemical inventory status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Conditions of use for the substance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NOT CONSIDERED IN THE CURRENT PROJECT …</a:t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Specified methods for collecting supplier SDSs 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>or substance compositions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But note the existing ACEA/JAMA/KAMA/CLEPA position paper on the long term intention for electronic SDS transfer via XML format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Common tool for collecting process substance and SDS data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Gaining a full overview of all process substances used in the automotive supply chain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Supplier declaration of conformity with REACH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P:\TP-3\12_Kommunikation\01_Allgemein\98_Bilddatenbank\MEDIA_aktuell_DIV_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9771" y="957943"/>
            <a:ext cx="2004332" cy="2004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415045" y="2709142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421531" y="3493841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418289" y="4279698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565593" y="1629877"/>
            <a:ext cx="6681517" cy="4871560"/>
          </a:xfrm>
        </p:spPr>
        <p:txBody>
          <a:bodyPr/>
          <a:lstStyle/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Aims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Ideas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list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The GLAPS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biengrandir.ch/wp-content/uploads/sites/21/2013/12/AGENDA.jpg"/>
          <p:cNvPicPr>
            <a:picLocks noChangeAspect="1" noChangeArrowheads="1"/>
          </p:cNvPicPr>
          <p:nvPr/>
        </p:nvPicPr>
        <p:blipFill>
          <a:blip r:embed="rId2" cstate="print">
            <a:lum bright="21000" contrast="-47000"/>
          </a:blip>
          <a:srcRect/>
          <a:stretch>
            <a:fillRect/>
          </a:stretch>
        </p:blipFill>
        <p:spPr bwMode="auto">
          <a:xfrm>
            <a:off x="3996513" y="2340428"/>
            <a:ext cx="5147487" cy="316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MEMBERS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Volunteer members from America, Japan, Europe are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>joining the team</a:t>
            </a:r>
          </a:p>
          <a:p>
            <a:pPr>
              <a:spcAft>
                <a:spcPts val="0"/>
              </a:spcAft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PROJECT DELIVERABLES</a:t>
            </a: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ea typeface="Calibri"/>
              </a:rPr>
              <a:t>Publication of initial List;</a:t>
            </a:r>
            <a:endParaRPr lang="de-DE" sz="3200" dirty="0" smtClean="0">
              <a:latin typeface="Times New Roman"/>
              <a:ea typeface="Calibri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ea typeface="Calibri"/>
              </a:rPr>
              <a:t>Guideline for use of the List;</a:t>
            </a:r>
            <a:endParaRPr lang="de-DE" sz="3200" dirty="0" smtClean="0">
              <a:latin typeface="Times New Roman"/>
              <a:ea typeface="Calibri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/>
                <a:ea typeface="Calibri"/>
              </a:rPr>
              <a:t>Charter for ongoing management of the List.</a:t>
            </a:r>
            <a:endParaRPr lang="de-DE" sz="3200" dirty="0" smtClean="0">
              <a:latin typeface="Times New Roman"/>
              <a:ea typeface="Calibri"/>
            </a:endParaRPr>
          </a:p>
          <a:p>
            <a:pPr>
              <a:buClr>
                <a:schemeClr val="tx1"/>
              </a:buCl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TIMELINE</a:t>
            </a:r>
          </a:p>
          <a:p>
            <a:pPr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Project start: 	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March 2015</a:t>
            </a:r>
          </a:p>
          <a:p>
            <a:pPr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Project end:	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open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tdb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by project team)</a:t>
            </a:r>
          </a:p>
          <a:p>
            <a:pPr>
              <a:buClr>
                <a:schemeClr val="tx1"/>
              </a:buCl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Aims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1621971"/>
            <a:ext cx="9144000" cy="48441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50" name="Picture 2" descr="P:\TP-3\12_Kommunikation\01_Allgemein\98_Bilddatenbank\MEDIA_aktuell_DIV_Waldorf_Stettler_0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20" y="2471057"/>
            <a:ext cx="4288175" cy="2873829"/>
          </a:xfrm>
          <a:prstGeom prst="rect">
            <a:avLst/>
          </a:prstGeom>
          <a:noFill/>
        </p:spPr>
      </p:pic>
      <p:sp>
        <p:nvSpPr>
          <p:cNvPr id="12" name="Textplatzhalter 4"/>
          <p:cNvSpPr txBox="1">
            <a:spLocks/>
          </p:cNvSpPr>
          <p:nvPr/>
        </p:nvSpPr>
        <p:spPr>
          <a:xfrm>
            <a:off x="4882016" y="2961161"/>
            <a:ext cx="3925887" cy="1643497"/>
          </a:xfrm>
          <a:prstGeom prst="rect">
            <a:avLst/>
          </a:prstGeom>
        </p:spPr>
        <p:txBody>
          <a:bodyPr lIns="0" tIns="0" rIns="0" bIns="0"/>
          <a:lstStyle/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Thank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you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your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attention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.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 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questions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?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/>
            </a:r>
            <a:b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</a:b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415045" y="2709142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421531" y="3493841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418289" y="4279698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565593" y="1629877"/>
            <a:ext cx="6681517" cy="4871560"/>
          </a:xfrm>
        </p:spPr>
        <p:txBody>
          <a:bodyPr/>
          <a:lstStyle/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Aims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Ideas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list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The GLAPS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customers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plants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regions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world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566057" y="2177144"/>
            <a:ext cx="8066314" cy="3951510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8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feld 9"/>
          <p:cNvSpPr txBox="1"/>
          <p:nvPr/>
        </p:nvSpPr>
        <p:spPr>
          <a:xfrm>
            <a:off x="4136572" y="2699657"/>
            <a:ext cx="34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564086" y="3004457"/>
            <a:ext cx="34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6106886" y="3603171"/>
            <a:ext cx="34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817914" y="2960913"/>
            <a:ext cx="34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2612570" y="4114798"/>
            <a:ext cx="34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5236026" y="2405740"/>
            <a:ext cx="34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6" name="Textfeld 15"/>
          <p:cNvSpPr txBox="1"/>
          <p:nvPr/>
        </p:nvSpPr>
        <p:spPr>
          <a:xfrm flipH="1" flipV="1">
            <a:off x="4648199" y="4416938"/>
            <a:ext cx="370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7" name="Textfeld 16"/>
          <p:cNvSpPr txBox="1"/>
          <p:nvPr/>
        </p:nvSpPr>
        <p:spPr>
          <a:xfrm flipH="1" flipV="1">
            <a:off x="7685313" y="4623767"/>
            <a:ext cx="370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4680858" y="2906485"/>
            <a:ext cx="34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grpSp>
        <p:nvGrpSpPr>
          <p:cNvPr id="30" name="Gruppieren 29"/>
          <p:cNvGrpSpPr/>
          <p:nvPr/>
        </p:nvGrpSpPr>
        <p:grpSpPr>
          <a:xfrm>
            <a:off x="1709055" y="2394855"/>
            <a:ext cx="6444343" cy="2627919"/>
            <a:chOff x="1709055" y="2394855"/>
            <a:chExt cx="6444343" cy="2627919"/>
          </a:xfrm>
        </p:grpSpPr>
        <p:sp>
          <p:nvSpPr>
            <p:cNvPr id="25" name="Textfeld 24"/>
            <p:cNvSpPr txBox="1"/>
            <p:nvPr/>
          </p:nvSpPr>
          <p:spPr>
            <a:xfrm>
              <a:off x="4452253" y="4354275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709055" y="2917371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907969" y="2710542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040083" y="2394855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346368" y="2950025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511139" y="4561109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758539" y="3548735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307767" y="4027701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4550223" y="2982670"/>
              <a:ext cx="64225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§ ?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468086" y="6052458"/>
            <a:ext cx="836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overview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legal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requirements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reflected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?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lum bright="26000" contrast="-16000"/>
          </a:blip>
          <a:srcRect/>
          <a:stretch>
            <a:fillRect/>
          </a:stretch>
        </p:blipFill>
        <p:spPr bwMode="auto">
          <a:xfrm>
            <a:off x="3982516" y="2296973"/>
            <a:ext cx="5161484" cy="493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8313" y="1628679"/>
            <a:ext cx="8444868" cy="48617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HOW WE GOT HERE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…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2013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   –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ACEA WG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Materials and Substances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proposed the idea of a harmonized list for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 automotive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process chemicals like GADSL for parts</a:t>
            </a: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2014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 – contact to chemical industry without having a real concept</a:t>
            </a: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 – ACEA internal survey on needs and visions 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 – ACEA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Workshop held at Brussels for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first project definitions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2015 </a:t>
            </a:r>
          </a:p>
          <a:p>
            <a:pPr marL="342900" lvl="0" indent="-342900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 – Invitation of other associations to join the project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 – Common development of a project charter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456739" y="3888346"/>
            <a:ext cx="8112868" cy="1215957"/>
          </a:xfrm>
          <a:prstGeom prst="roundRect">
            <a:avLst/>
          </a:prstGeom>
          <a:solidFill>
            <a:srgbClr val="92A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  <a:tabLst>
                <a:tab pos="7081838" algn="l"/>
                <a:tab pos="8166100" algn="r"/>
              </a:tabLst>
            </a:pPr>
            <a:r>
              <a:rPr lang="de-DE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GLAPS</a:t>
            </a:r>
            <a:r>
              <a:rPr lang="de-DE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de-DE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dʒi</a:t>
            </a:r>
            <a:r>
              <a:rPr lang="de-DE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ː </a:t>
            </a:r>
            <a:r>
              <a:rPr lang="de-DE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læps</a:t>
            </a:r>
            <a:r>
              <a:rPr lang="de-DE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]: </a:t>
            </a:r>
          </a:p>
          <a:p>
            <a:pPr lvl="0">
              <a:spcAft>
                <a:spcPts val="1200"/>
              </a:spcAft>
              <a:tabLst>
                <a:tab pos="7081838" algn="l"/>
                <a:tab pos="8166100" algn="r"/>
              </a:tabLst>
            </a:pPr>
            <a:r>
              <a:rPr lang="de-DE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de-DE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lobal </a:t>
            </a:r>
            <a:r>
              <a:rPr lang="de-DE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de-DE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ist of </a:t>
            </a:r>
            <a:r>
              <a:rPr lang="de-DE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utomotive </a:t>
            </a:r>
            <a:r>
              <a:rPr lang="de-DE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de-DE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rocess</a:t>
            </a:r>
            <a:r>
              <a:rPr lang="de-DE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de-DE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ubstances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platzhalter 4"/>
          <p:cNvSpPr txBox="1">
            <a:spLocks/>
          </p:cNvSpPr>
          <p:nvPr/>
        </p:nvSpPr>
        <p:spPr>
          <a:xfrm>
            <a:off x="468313" y="1629877"/>
            <a:ext cx="8208962" cy="2234552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spcAft>
                <a:spcPts val="1200"/>
              </a:spcAft>
              <a:tabLst>
                <a:tab pos="7081838" algn="l"/>
                <a:tab pos="8166100" algn="r"/>
              </a:tabLst>
              <a:defRPr/>
            </a:pPr>
            <a:r>
              <a:rPr lang="de-DE" sz="2000" b="1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Project Leader:  </a:t>
            </a:r>
            <a:br>
              <a:rPr lang="de-DE" sz="2000" b="1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</a:br>
            <a:r>
              <a:rPr lang="de-DE" sz="2000" b="1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/>
            </a:r>
            <a:br>
              <a:rPr lang="de-DE" sz="2000" b="1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</a:br>
            <a:r>
              <a:rPr lang="de-DE" sz="2000" b="1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                        Dr. Brigitte Stein-Schaller, BMW AG</a:t>
            </a:r>
            <a:br>
              <a:rPr lang="de-DE" sz="2000" b="1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</a:br>
            <a:endParaRPr lang="de-DE" sz="2000" b="1" dirty="0" smtClean="0"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>
              <a:spcAft>
                <a:spcPts val="1200"/>
              </a:spcAft>
              <a:tabLst>
                <a:tab pos="7081838" algn="l"/>
                <a:tab pos="8166100" algn="r"/>
              </a:tabLst>
              <a:defRPr/>
            </a:pPr>
            <a:r>
              <a:rPr lang="de-DE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The </a:t>
            </a:r>
            <a:r>
              <a:rPr lang="de-DE" sz="2000" dirty="0" err="1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interims</a:t>
            </a:r>
            <a:r>
              <a:rPr lang="de-DE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project</a:t>
            </a:r>
            <a:r>
              <a:rPr lang="de-DE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name</a:t>
            </a:r>
            <a:r>
              <a:rPr lang="de-DE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 „GAPSL“ was </a:t>
            </a:r>
            <a:r>
              <a:rPr lang="de-DE" sz="2000" dirty="0" err="1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changed</a:t>
            </a:r>
            <a:r>
              <a:rPr lang="de-DE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:</a:t>
            </a:r>
          </a:p>
          <a:p>
            <a:pPr>
              <a:spcAft>
                <a:spcPts val="1200"/>
              </a:spcAft>
              <a:tabLst>
                <a:tab pos="7081838" algn="l"/>
                <a:tab pos="8166100" algn="r"/>
              </a:tabLst>
              <a:defRPr/>
            </a:pPr>
            <a:endParaRPr lang="de-DE" sz="2400" dirty="0" smtClean="0"/>
          </a:p>
          <a:p>
            <a:pPr>
              <a:spcAft>
                <a:spcPts val="1200"/>
              </a:spcAft>
              <a:tabLst>
                <a:tab pos="7081838" algn="l"/>
                <a:tab pos="8166100" algn="r"/>
              </a:tabLst>
              <a:defRPr/>
            </a:pPr>
            <a:endParaRPr lang="de-DE" sz="2400" dirty="0" smtClean="0"/>
          </a:p>
          <a:p>
            <a:pPr>
              <a:spcAft>
                <a:spcPts val="1200"/>
              </a:spcAft>
              <a:tabLst>
                <a:tab pos="7081838" algn="l"/>
                <a:tab pos="8166100" algn="r"/>
              </a:tabLst>
              <a:defRPr/>
            </a:pPr>
            <a:endParaRPr lang="de-DE" sz="2400" dirty="0" smtClean="0"/>
          </a:p>
          <a:p>
            <a:pPr>
              <a:spcAft>
                <a:spcPts val="1200"/>
              </a:spcAft>
              <a:tabLst>
                <a:tab pos="7081838" algn="l"/>
                <a:tab pos="8166100" algn="r"/>
              </a:tabLst>
              <a:defRPr/>
            </a:pPr>
            <a:endParaRPr lang="de-DE" sz="2400" dirty="0" smtClean="0"/>
          </a:p>
          <a:p>
            <a:pPr>
              <a:spcAft>
                <a:spcPts val="1200"/>
              </a:spcAft>
              <a:tabLst>
                <a:tab pos="7081838" algn="l"/>
                <a:tab pos="8166100" algn="r"/>
              </a:tabLst>
              <a:defRPr/>
            </a:pPr>
            <a:endParaRPr lang="de-DE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endParaRPr lang="de-DE" sz="2000" dirty="0" smtClean="0"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endParaRPr lang="de-DE" sz="2000" dirty="0" smtClean="0"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endParaRPr lang="de-DE" sz="2000" dirty="0" smtClean="0"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/>
            </a:r>
            <a:b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</a:b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/>
            </a:r>
            <a:b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</a:b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itchFamily="18" charset="2"/>
              <a:buNone/>
              <a:tabLst>
                <a:tab pos="7081838" algn="l"/>
                <a:tab pos="8166100" algn="r"/>
              </a:tabLst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415045" y="2709142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421531" y="3493841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418289" y="4279698"/>
            <a:ext cx="8112868" cy="75875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565593" y="1629877"/>
            <a:ext cx="6681517" cy="4871560"/>
          </a:xfrm>
        </p:spPr>
        <p:txBody>
          <a:bodyPr/>
          <a:lstStyle/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Aims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Ideas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list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Char char="•"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The GLAPS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8312" y="1629877"/>
            <a:ext cx="7565345" cy="4871560"/>
          </a:xfrm>
        </p:spPr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SUBTANCES ON THEIR OWN OR IN MIXTURES USED IN E.G…</a:t>
            </a: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Used in the vehicle </a:t>
            </a: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e.g. gear oil, paints</a:t>
            </a:r>
            <a:b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Used in production processes / maintenance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>(i.e. not ending up in the vehicle) </a:t>
            </a: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e.g. Chain grease</a:t>
            </a:r>
            <a:b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en-GB" sz="1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Chemical products with no production relevance 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>(e.g. water treatment, toilet cleaners, floor polish, building paint) </a:t>
            </a: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Aftermarket chemical products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Packaging, when present in chemical products 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>(e.g. oil coatings on parts, anti-corrosion atmosphere bags)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Specified substances that have exposure risk, to be listed in a restriction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257" y="3635827"/>
            <a:ext cx="661987" cy="112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1968" y="2866345"/>
            <a:ext cx="11969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5314" y="1987050"/>
            <a:ext cx="794430" cy="115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0172" y="4147458"/>
            <a:ext cx="1524000" cy="7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260795" y="5540828"/>
            <a:ext cx="8469548" cy="652046"/>
          </a:xfrm>
          <a:prstGeom prst="roundRect">
            <a:avLst/>
          </a:prstGeom>
          <a:solidFill>
            <a:srgbClr val="92A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8313" y="1629877"/>
            <a:ext cx="8208962" cy="503723"/>
          </a:xfrm>
        </p:spPr>
        <p:txBody>
          <a:bodyPr/>
          <a:lstStyle/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GLAPS -  a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burden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suppliers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?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platzhalter 13"/>
          <p:cNvSpPr txBox="1">
            <a:spLocks/>
          </p:cNvSpPr>
          <p:nvPr/>
        </p:nvSpPr>
        <p:spPr>
          <a:xfrm>
            <a:off x="468313" y="2260068"/>
            <a:ext cx="8208962" cy="4162504"/>
          </a:xfrm>
          <a:prstGeom prst="rect">
            <a:avLst/>
          </a:prstGeom>
        </p:spPr>
        <p:txBody>
          <a:bodyPr lIns="0" tIns="0" rIns="0" bIns="0"/>
          <a:lstStyle/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THE LIST IS INTENDED TO HELP THE AI TO …</a:t>
            </a:r>
          </a:p>
          <a:p>
            <a:pPr marL="266700" lvl="0" indent="-2667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err="1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Harmonise</a:t>
            </a:r>
            <a:r>
              <a:rPr lang="en-US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 customer requirements </a:t>
            </a:r>
          </a:p>
          <a:p>
            <a:pPr marL="266700" lvl="0" indent="-2667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err="1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Realise</a:t>
            </a:r>
            <a:r>
              <a:rPr lang="en-US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 efficiencies in the automotive industry (incl. supply chain)</a:t>
            </a:r>
          </a:p>
          <a:p>
            <a:pPr marL="266700" lvl="0" indent="-2667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Avoid duplication of substance regulatory monitoring work across companies</a:t>
            </a:r>
          </a:p>
          <a:p>
            <a:pPr marL="266700" lvl="0" indent="-2667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rial" pitchFamily="34" charset="0"/>
                <a:ea typeface="BMW Type Global Pro Regular" pitchFamily="2" charset="0"/>
                <a:cs typeface="Arial" pitchFamily="34" charset="0"/>
              </a:rPr>
              <a:t>Protect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human health and the environment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Ensure process stability in production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BMW Type Global Pro Regular" pitchFamily="2" charset="0"/>
                <a:cs typeface="Arial" pitchFamily="34" charset="0"/>
              </a:rPr>
              <a:t> plants</a:t>
            </a:r>
            <a:endParaRPr lang="en-US" sz="2000" dirty="0" smtClean="0">
              <a:latin typeface="Arial" pitchFamily="34" charset="0"/>
              <a:ea typeface="BMW Type Global Pro Regular" pitchFamily="2" charset="0"/>
              <a:cs typeface="Arial" pitchFamily="34" charset="0"/>
            </a:endParaRPr>
          </a:p>
          <a:p>
            <a:pPr marL="266700" indent="-2667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Made available to the supply chain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for their own optional use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BMW Type Global Pro Regular" pitchFamily="2" charset="0"/>
              <a:cs typeface="BMW Type Global Pro Regular" pitchFamily="2" charset="0"/>
            </a:endParaRPr>
          </a:p>
        </p:txBody>
      </p:sp>
      <p:pic>
        <p:nvPicPr>
          <p:cNvPr id="5122" name="Picture 2" descr="P:\TP-3\12_Kommunikation\01_Allgemein\98_Bilddatenbank\MEDIA_aktuell_DIV_Arbeitsplatz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3086" y="836022"/>
            <a:ext cx="2960914" cy="242795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2" name="Gerade Verbindung 11"/>
          <p:cNvCxnSpPr/>
          <p:nvPr/>
        </p:nvCxnSpPr>
        <p:spPr>
          <a:xfrm>
            <a:off x="6172200" y="827314"/>
            <a:ext cx="2971800" cy="243840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HittingTarget-sz_v2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6343" y="316083"/>
            <a:ext cx="1792593" cy="1888027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nl-NL" dirty="0" smtClean="0">
                <a:latin typeface="Arial" pitchFamily="34" charset="0"/>
                <a:cs typeface="Arial" pitchFamily="34" charset="0"/>
              </a:rPr>
              <a:t>Dr. Oldenburg-Nazaruk, GLAPS, 22nd April 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Seite </a:t>
            </a:r>
            <a:fld id="{AA807A42-CF27-4B84-8583-18EBE418342E}" type="slidenum">
              <a:rPr lang="de-D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GLAPS – Global List of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automotive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substances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THE LIST SHOULD …</a:t>
            </a: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Track and anticipate regulations applicable to process use of substances in any region</a:t>
            </a: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Be based on the “worst case” in any region</a:t>
            </a: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Distinguish between professional use and consumer use</a:t>
            </a: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Indicate reason(s) for listing and region(s) directly affected</a:t>
            </a:r>
          </a:p>
          <a:p>
            <a:pPr lvl="1">
              <a:spcAft>
                <a:spcPts val="300"/>
              </a:spcAft>
              <a:buClr>
                <a:schemeClr val="tx1"/>
              </a:buCl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 Participating member companies may choose to apply the list globally or according to regions directly affected</a:t>
            </a:r>
          </a:p>
          <a:p>
            <a:pPr>
              <a:spcAft>
                <a:spcPts val="300"/>
              </a:spcAft>
              <a:buClr>
                <a:schemeClr val="tx1"/>
              </a:buCl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Be established and managed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separately from GADSL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>   (but may be presented in a similar format)</a:t>
            </a: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7081838" algn="l"/>
                <a:tab pos="8166100" algn="r"/>
              </a:tabLst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W_Group_4zu3_2L_D">
  <a:themeElements>
    <a:clrScheme name="BMW GROUP">
      <a:dk1>
        <a:sysClr val="windowText" lastClr="000000"/>
      </a:dk1>
      <a:lt1>
        <a:sysClr val="window" lastClr="FFFFFF"/>
      </a:lt1>
      <a:dk2>
        <a:srgbClr val="595443"/>
      </a:dk2>
      <a:lt2>
        <a:srgbClr val="5678A9"/>
      </a:lt2>
      <a:accent1>
        <a:srgbClr val="00B050"/>
      </a:accent1>
      <a:accent2>
        <a:srgbClr val="FFD600"/>
      </a:accent2>
      <a:accent3>
        <a:srgbClr val="914F28"/>
      </a:accent3>
      <a:accent4>
        <a:srgbClr val="FF0000"/>
      </a:accent4>
      <a:accent5>
        <a:srgbClr val="F19100"/>
      </a:accent5>
      <a:accent6>
        <a:srgbClr val="0070C0"/>
      </a:accent6>
      <a:hlink>
        <a:srgbClr val="000000"/>
      </a:hlink>
      <a:folHlink>
        <a:srgbClr val="000000"/>
      </a:folHlink>
    </a:clrScheme>
    <a:fontScheme name="BMW GROUP">
      <a:majorFont>
        <a:latin typeface="BMW Group Condensed"/>
        <a:ea typeface=""/>
        <a:cs typeface=""/>
      </a:majorFont>
      <a:minorFont>
        <a:latin typeface="BMW Group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BMW_Group_4zu3_2L_D</Template>
  <TotalTime>0</TotalTime>
  <Words>550</Words>
  <Application>Microsoft Office PowerPoint</Application>
  <PresentationFormat>On-screen Show (4:3)</PresentationFormat>
  <Paragraphs>160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BMW Group</vt:lpstr>
      <vt:lpstr>BMW Group Condensed</vt:lpstr>
      <vt:lpstr>BMW Type Global Pro Regular</vt:lpstr>
      <vt:lpstr>BMWTypeCondensedRegular</vt:lpstr>
      <vt:lpstr>Calibri</vt:lpstr>
      <vt:lpstr>Symbol</vt:lpstr>
      <vt:lpstr>Times New Roman</vt:lpstr>
      <vt:lpstr>Wingdings</vt:lpstr>
      <vt:lpstr>BMW_Group_4zu3_2L_D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BMW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Oldenburg-Nazaruk</dc:creator>
  <cp:lastModifiedBy>Louis-Sylvain Ayral</cp:lastModifiedBy>
  <cp:revision>284</cp:revision>
  <dcterms:created xsi:type="dcterms:W3CDTF">2013-03-21T07:35:23Z</dcterms:created>
  <dcterms:modified xsi:type="dcterms:W3CDTF">2015-04-22T20:51:08Z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